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9144000" cy="6858000"/>
  <p:notesSz cx="9144000" cy="6858000"/>
  <p:embeddedFontLst>
    <p:embeddedFont>
      <p:font typeface="QLFIIP+ËÎÌå"/>
      <p:regular r:id="rId15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font" Target="fonts/font1.fntdata" /><Relationship Id="rId2" Type="http://schemas.openxmlformats.org/officeDocument/2006/relationships/tableStyles" Target="tableStyles.xml" /><Relationship Id="rId3" Type="http://schemas.openxmlformats.org/officeDocument/2006/relationships/viewProps" Target="viewProps.xml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952365" y="3141579"/>
            <a:ext cx="2347940" cy="6223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点击“开始菜单”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952365" y="3690509"/>
            <a:ext cx="3926262" cy="1170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在</a:t>
            </a:r>
            <a:r>
              <a:rPr dirty="0" sz="1800" spc="-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“所有软件”中找到“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Sony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  <a:p>
            <a:pPr marL="0" marR="0">
              <a:lnSpc>
                <a:spcPts val="2197"/>
              </a:lnSpc>
              <a:spcBef>
                <a:spcPts val="2122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3.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 spc="-40">
                <a:solidFill>
                  <a:srgbClr val="000000"/>
                </a:solidFill>
                <a:latin typeface="Calibri"/>
                <a:cs typeface="Calibri"/>
              </a:rPr>
              <a:t>Tool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952365" y="4788043"/>
            <a:ext cx="2991529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4.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XCCamPrefMain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456554" y="4011438"/>
            <a:ext cx="3500234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 spc="-11">
                <a:solidFill>
                  <a:srgbClr val="000000"/>
                </a:solidFill>
                <a:latin typeface="Calibri"/>
                <a:cs typeface="Calibri"/>
              </a:rPr>
              <a:t>XCCam</a:t>
            </a:r>
            <a:r>
              <a:rPr dirty="0" sz="1800" spc="18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Preferences…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539230" y="3349133"/>
            <a:ext cx="2184145" cy="11708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当网卡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IP=0.0.0.0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时</a:t>
            </a:r>
          </a:p>
          <a:p>
            <a:pPr marL="0" marR="0">
              <a:lnSpc>
                <a:spcPts val="2197"/>
              </a:lnSpc>
              <a:spcBef>
                <a:spcPts val="2124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点击选上网卡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539230" y="4446668"/>
            <a:ext cx="2846514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Search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Camera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682993" y="3529219"/>
            <a:ext cx="2184273" cy="1170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当相机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IP=0.0.0.0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时</a:t>
            </a:r>
          </a:p>
          <a:p>
            <a:pPr marL="0" marR="0">
              <a:lnSpc>
                <a:spcPts val="2197"/>
              </a:lnSpc>
              <a:spcBef>
                <a:spcPts val="2122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点击选上相机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82993" y="4626881"/>
            <a:ext cx="2167509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 spc="-14">
                <a:solidFill>
                  <a:srgbClr val="000000"/>
                </a:solidFill>
                <a:latin typeface="Calibri"/>
                <a:cs typeface="Calibri"/>
              </a:rPr>
              <a:t>Force</a:t>
            </a:r>
            <a:r>
              <a:rPr dirty="0" sz="1800" spc="1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IP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617461" y="3590180"/>
            <a:ext cx="2347391" cy="11710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当相机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IP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地址赋上值</a:t>
            </a:r>
          </a:p>
          <a:p>
            <a:pPr marL="0" marR="0">
              <a:lnSpc>
                <a:spcPts val="2200"/>
              </a:lnSpc>
              <a:spcBef>
                <a:spcPts val="2123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Exit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651370" y="3805154"/>
            <a:ext cx="1772437" cy="6223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Exit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131942" y="3040650"/>
            <a:ext cx="2345436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点击“开始菜单”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31942" y="3589290"/>
            <a:ext cx="3926115" cy="11705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2.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在</a:t>
            </a:r>
            <a:r>
              <a:rPr dirty="0" sz="1800" spc="-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“所有软件”中找到“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Sony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  <a:p>
            <a:pPr marL="0" marR="0">
              <a:lnSpc>
                <a:spcPts val="2197"/>
              </a:lnSpc>
              <a:spcBef>
                <a:spcPts val="2122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3.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Viewer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131942" y="4686824"/>
            <a:ext cx="2754568" cy="621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4.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点击“</a:t>
            </a: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XCCamViewer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”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359650" y="4039850"/>
            <a:ext cx="974511" cy="6223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Calibri"/>
                <a:cs typeface="Calibri"/>
              </a:rPr>
              <a:t>1.</a:t>
            </a: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点击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388986" y="3955812"/>
            <a:ext cx="1257300" cy="5715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QLFIIP+ËÎÌå"/>
                <a:cs typeface="QLFIIP+ËÎÌå"/>
              </a:rPr>
              <a:t>完成采图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Administrator</dc:creator>
  <cp:lastModifiedBy>Administrator</cp:lastModifiedBy>
  <cp:revision>1</cp:revision>
  <dcterms:modified xsi:type="dcterms:W3CDTF">2019-12-15T19:06:09+08:00</dcterms:modified>
</cp:coreProperties>
</file>