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2" Type="http://schemas.openxmlformats.org/officeDocument/2006/relationships/tableStyles" Target="tableStyles.xml" /><Relationship Id="rId3" Type="http://schemas.openxmlformats.org/officeDocument/2006/relationships/viewProps" Target="viewProps.xml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147309" y="3407171"/>
            <a:ext cx="3770828" cy="16832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，开机时按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F8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进入安全模式</a:t>
            </a:r>
          </a:p>
          <a:p>
            <a:pPr marL="0" marR="0">
              <a:lnSpc>
                <a:spcPts val="1875"/>
              </a:lnSpc>
              <a:spcBef>
                <a:spcPts val="2405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，选择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禁用驱动程序签名强制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  <a:p>
            <a:pPr marL="0" marR="0">
              <a:lnSpc>
                <a:spcPts val="1875"/>
              </a:lnSpc>
              <a:spcBef>
                <a:spcPts val="2355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3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，点击回车，进入系统。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733550" y="5115321"/>
            <a:ext cx="5916822" cy="860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851659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安装采集卡驱动</a:t>
            </a:r>
          </a:p>
          <a:p>
            <a:pPr marL="0" marR="0">
              <a:lnSpc>
                <a:spcPts val="1875"/>
              </a:lnSpc>
              <a:spcBef>
                <a:spcPts val="31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，进入红框中的路径，找到对应文件，双击安装。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61734" y="3562112"/>
            <a:ext cx="2171700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进入驱动安装界面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61734" y="4110751"/>
            <a:ext cx="1677444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点击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下一步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160770" y="3407171"/>
            <a:ext cx="2925806" cy="860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，选上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始终信任来自</a:t>
            </a:r>
          </a:p>
          <a:p>
            <a:pPr marL="0" marR="0">
              <a:lnSpc>
                <a:spcPts val="1875"/>
              </a:lnSpc>
              <a:spcBef>
                <a:spcPts val="245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“MICRO-TECHNICA”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的软件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60770" y="4230131"/>
            <a:ext cx="1793081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，点击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安装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546570" y="3858758"/>
            <a:ext cx="1622198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点击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完成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889125" y="5060712"/>
            <a:ext cx="5916822" cy="860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94484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安装采集卡端口驱动</a:t>
            </a:r>
          </a:p>
          <a:p>
            <a:pPr marL="0" marR="0">
              <a:lnSpc>
                <a:spcPts val="1875"/>
              </a:lnSpc>
              <a:spcBef>
                <a:spcPts val="30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，进入红框中的路径，找到对应文件，双击进入。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758314" y="4989591"/>
            <a:ext cx="5916822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，进入红框中的路径，找到对应文件，双击安装。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83325" y="3659266"/>
            <a:ext cx="2628900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进入端口驱动安装界面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83325" y="4207906"/>
            <a:ext cx="1677444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点击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下一步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57925" y="4015501"/>
            <a:ext cx="2849175" cy="5860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安装完成后，点击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“</a:t>
            </a:r>
            <a:r>
              <a:rPr dirty="0" sz="1800">
                <a:solidFill>
                  <a:srgbClr val="000000"/>
                </a:solidFill>
                <a:latin typeface="SimSun"/>
                <a:cs typeface="SimSun"/>
              </a:rPr>
              <a:t>完成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Administrator</dc:creator>
  <cp:lastModifiedBy>Administrator</cp:lastModifiedBy>
  <cp:revision>1</cp:revision>
  <dcterms:modified xsi:type="dcterms:W3CDTF">2019-12-15T19:10:14+08:00</dcterms:modified>
</cp:coreProperties>
</file>